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3" r:id="rId1"/>
  </p:sldMasterIdLst>
  <p:sldIdLst>
    <p:sldId id="256" r:id="rId2"/>
    <p:sldId id="258" r:id="rId3"/>
    <p:sldId id="259" r:id="rId4"/>
    <p:sldId id="260" r:id="rId5"/>
    <p:sldId id="261" r:id="rId6"/>
    <p:sldId id="265" r:id="rId7"/>
    <p:sldId id="272" r:id="rId8"/>
    <p:sldId id="271" r:id="rId9"/>
    <p:sldId id="262" r:id="rId10"/>
    <p:sldId id="266" r:id="rId11"/>
    <p:sldId id="257" r:id="rId12"/>
    <p:sldId id="274" r:id="rId13"/>
    <p:sldId id="267" r:id="rId14"/>
    <p:sldId id="268" r:id="rId15"/>
    <p:sldId id="269" r:id="rId16"/>
    <p:sldId id="273" r:id="rId17"/>
    <p:sldId id="275" r:id="rId18"/>
    <p:sldId id="263" r:id="rId19"/>
    <p:sldId id="264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1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38799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0487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938663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93954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78851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79798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224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946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37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922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31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100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09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0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798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96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0335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Pictur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77091"/>
            <a:ext cx="1542473" cy="129539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905000" y="685800"/>
            <a:ext cx="7086600" cy="762000"/>
          </a:xfrm>
          <a:prstGeom prst="rect">
            <a:avLst/>
          </a:prstGeom>
        </p:spPr>
        <p:txBody>
          <a:bodyPr vert="horz" lIns="0" rIns="0" bIns="0" anchor="b">
            <a:normAutofit fontScale="97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   </a:t>
            </a:r>
            <a:r>
              <a:rPr lang="en-US" b="1" dirty="0" smtClean="0">
                <a:solidFill>
                  <a:srgbClr val="FF0000"/>
                </a:solidFill>
              </a:rPr>
              <a:t>Virtual Class Room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855822" y="2788919"/>
            <a:ext cx="4038600" cy="38403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Supervised By</a:t>
            </a:r>
          </a:p>
          <a:p>
            <a:pPr>
              <a:buFont typeface="Wingdings 3" charset="2"/>
              <a:buNone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Tumpa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Rani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Shaha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 3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Lecturer,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Dept. of CSE, BSMRSTU</a:t>
            </a:r>
            <a:endParaRPr 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409700" y="2788918"/>
            <a:ext cx="4038600" cy="38403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Presented By</a:t>
            </a:r>
          </a:p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Shakib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Hossain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ID: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16cseO31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Dept. of CSE, BSMRSTU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1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content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486" y="1817598"/>
            <a:ext cx="1661510" cy="29561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 t="28982" r="599" b="37352"/>
          <a:stretch/>
        </p:blipFill>
        <p:spPr>
          <a:xfrm>
            <a:off x="7813495" y="2196988"/>
            <a:ext cx="2009774" cy="121212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6805545" y="2818017"/>
            <a:ext cx="457200" cy="36195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56319" y="4235869"/>
            <a:ext cx="252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Download class note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066783" y="3348038"/>
            <a:ext cx="304800" cy="8096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94" y="1817598"/>
            <a:ext cx="1665411" cy="296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5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248" y="370768"/>
            <a:ext cx="9404723" cy="837414"/>
          </a:xfrm>
        </p:spPr>
        <p:txBody>
          <a:bodyPr/>
          <a:lstStyle/>
          <a:p>
            <a:r>
              <a:rPr lang="en-US" dirty="0" smtClean="0"/>
              <a:t>Quiz content front analysis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6389" y="3027012"/>
            <a:ext cx="160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Publish date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4949" y="2440130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Title of content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6389" y="3798560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Content Details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8194" y="5014245"/>
            <a:ext cx="2272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 starting time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09851" y="6069497"/>
            <a:ext cx="2272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 finishing time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35" t="16222" r="3121" b="77873"/>
          <a:stretch/>
        </p:blipFill>
        <p:spPr>
          <a:xfrm>
            <a:off x="8112034" y="2024743"/>
            <a:ext cx="418012" cy="4049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8" t="26308" r="3403" b="68145"/>
          <a:stretch/>
        </p:blipFill>
        <p:spPr>
          <a:xfrm>
            <a:off x="8143463" y="2784660"/>
            <a:ext cx="391886" cy="3788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51" t="16572" r="3800" b="77905"/>
          <a:stretch/>
        </p:blipFill>
        <p:spPr>
          <a:xfrm>
            <a:off x="8143463" y="3550515"/>
            <a:ext cx="352697" cy="3788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58" t="69905" r="3458" b="24000"/>
          <a:stretch/>
        </p:blipFill>
        <p:spPr>
          <a:xfrm>
            <a:off x="8137545" y="4207920"/>
            <a:ext cx="390660" cy="3788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769626" y="2024743"/>
            <a:ext cx="2272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set Button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769627" y="2703846"/>
            <a:ext cx="2272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 starting Exam period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574539" y="3555260"/>
            <a:ext cx="2272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 period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769626" y="4129675"/>
            <a:ext cx="2272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ending Exam period</a:t>
            </a:r>
            <a:endParaRPr lang="en-US" dirty="0"/>
          </a:p>
        </p:txBody>
      </p:sp>
      <p:pic>
        <p:nvPicPr>
          <p:cNvPr id="23" name="Content Placeholder 22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6" r="-448" b="15435"/>
          <a:stretch/>
        </p:blipFill>
        <p:spPr>
          <a:xfrm>
            <a:off x="3237816" y="2470122"/>
            <a:ext cx="3609781" cy="3475596"/>
          </a:xfrm>
        </p:spPr>
      </p:pic>
      <p:sp>
        <p:nvSpPr>
          <p:cNvPr id="24" name="TextBox 23"/>
          <p:cNvSpPr txBox="1"/>
          <p:nvPr/>
        </p:nvSpPr>
        <p:spPr>
          <a:xfrm>
            <a:off x="1931973" y="1556788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Increase mark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02691" y="1548131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decrease mark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8" t="77471" r="3644" b="17874"/>
          <a:stretch/>
        </p:blipFill>
        <p:spPr>
          <a:xfrm>
            <a:off x="8064231" y="5293223"/>
            <a:ext cx="1841863" cy="32657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35" t="83047" r="2443" b="12762"/>
          <a:stretch/>
        </p:blipFill>
        <p:spPr>
          <a:xfrm>
            <a:off x="8064231" y="5857254"/>
            <a:ext cx="1854925" cy="287383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6771394" y="2227218"/>
            <a:ext cx="1292837" cy="4868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2" idx="1"/>
          </p:cNvCxnSpPr>
          <p:nvPr/>
        </p:nvCxnSpPr>
        <p:spPr>
          <a:xfrm>
            <a:off x="6771394" y="2837820"/>
            <a:ext cx="1372069" cy="1362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774422" y="2926719"/>
            <a:ext cx="1167795" cy="6237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748489" y="3062448"/>
            <a:ext cx="1315742" cy="11454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6748489" y="5456509"/>
            <a:ext cx="1193728" cy="163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43519" y="5674158"/>
            <a:ext cx="1198698" cy="27112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" name="Elbow Connector 53"/>
          <p:cNvCxnSpPr/>
          <p:nvPr/>
        </p:nvCxnSpPr>
        <p:spPr>
          <a:xfrm rot="5400000">
            <a:off x="4363477" y="5586655"/>
            <a:ext cx="612988" cy="3526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4846319" y="5383577"/>
            <a:ext cx="196387" cy="7293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9" idx="3"/>
          </p:cNvCxnSpPr>
          <p:nvPr/>
        </p:nvCxnSpPr>
        <p:spPr>
          <a:xfrm flipH="1">
            <a:off x="2521131" y="5198911"/>
            <a:ext cx="8360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2521131" y="3550515"/>
            <a:ext cx="836023" cy="3740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2103120" y="3027012"/>
            <a:ext cx="1423851" cy="136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2199762" y="2703846"/>
            <a:ext cx="1102048" cy="702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24" idx="2"/>
          </p:cNvCxnSpPr>
          <p:nvPr/>
        </p:nvCxnSpPr>
        <p:spPr>
          <a:xfrm flipH="1" flipV="1">
            <a:off x="2911687" y="1926120"/>
            <a:ext cx="1917021" cy="1169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4764714" y="2024743"/>
            <a:ext cx="811796" cy="10022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099926" y="1246979"/>
            <a:ext cx="474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number of participating students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161610" y="1653561"/>
            <a:ext cx="202372" cy="13870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39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implement and add details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1" y="1671638"/>
            <a:ext cx="1698249" cy="302146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193" y="1671638"/>
            <a:ext cx="1736807" cy="309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038" r="-956" b="39349"/>
          <a:stretch/>
        </p:blipFill>
        <p:spPr>
          <a:xfrm>
            <a:off x="5616494" y="3362783"/>
            <a:ext cx="2257506" cy="22125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" t="83387" r="2047" b="-78"/>
          <a:stretch/>
        </p:blipFill>
        <p:spPr>
          <a:xfrm>
            <a:off x="8796628" y="4978828"/>
            <a:ext cx="1790700" cy="549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628" y="1792875"/>
            <a:ext cx="1790700" cy="318595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3467101" y="2794000"/>
            <a:ext cx="2006599" cy="71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930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811" y="2047300"/>
            <a:ext cx="1628615" cy="28975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6" y="2060083"/>
            <a:ext cx="1621430" cy="28847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464" y="2024364"/>
            <a:ext cx="1696736" cy="3018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24" t="6667" r="11931" b="87619"/>
          <a:stretch/>
        </p:blipFill>
        <p:spPr>
          <a:xfrm>
            <a:off x="6949441" y="2193211"/>
            <a:ext cx="1358537" cy="391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9" t="6787" r="12086" b="87552"/>
          <a:stretch/>
        </p:blipFill>
        <p:spPr>
          <a:xfrm>
            <a:off x="6948003" y="2772169"/>
            <a:ext cx="1384664" cy="3918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46" t="6667" r="10916" b="87809"/>
          <a:stretch/>
        </p:blipFill>
        <p:spPr>
          <a:xfrm>
            <a:off x="6948003" y="3310208"/>
            <a:ext cx="1423852" cy="378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9" r="28538" b="77523"/>
          <a:stretch/>
        </p:blipFill>
        <p:spPr>
          <a:xfrm>
            <a:off x="6283338" y="4485628"/>
            <a:ext cx="2754621" cy="483327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7" idx="1"/>
          </p:cNvCxnSpPr>
          <p:nvPr/>
        </p:nvCxnSpPr>
        <p:spPr>
          <a:xfrm flipH="1">
            <a:off x="5603967" y="2389154"/>
            <a:ext cx="13454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1"/>
          </p:cNvCxnSpPr>
          <p:nvPr/>
        </p:nvCxnSpPr>
        <p:spPr>
          <a:xfrm flipH="1" flipV="1">
            <a:off x="5740074" y="2369516"/>
            <a:ext cx="1207929" cy="5985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709408" y="2425599"/>
            <a:ext cx="1170541" cy="11561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5220534" y="2701488"/>
            <a:ext cx="1550778" cy="1693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281508" y="5281341"/>
            <a:ext cx="150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calculation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605040" y="5512124"/>
            <a:ext cx="161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Review part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38975" y="5142792"/>
            <a:ext cx="163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 period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58016" y="4968955"/>
            <a:ext cx="150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Teacher implement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650" y="2048441"/>
            <a:ext cx="1641507" cy="292051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588036" y="5245954"/>
            <a:ext cx="150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 sheet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57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374342"/>
            <a:ext cx="9404723" cy="1400530"/>
          </a:xfrm>
        </p:spPr>
        <p:txBody>
          <a:bodyPr/>
          <a:lstStyle/>
          <a:p>
            <a:r>
              <a:rPr lang="en-US" dirty="0" smtClean="0"/>
              <a:t>Assignment content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3" b="51531"/>
          <a:stretch/>
        </p:blipFill>
        <p:spPr>
          <a:xfrm>
            <a:off x="231026" y="2487648"/>
            <a:ext cx="3342716" cy="199861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0" t="21524" r="-608" b="61333"/>
          <a:stretch/>
        </p:blipFill>
        <p:spPr>
          <a:xfrm>
            <a:off x="2462162" y="1461653"/>
            <a:ext cx="1415197" cy="708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865" y="1557020"/>
            <a:ext cx="1689660" cy="30061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8" b="51281"/>
          <a:stretch/>
        </p:blipFill>
        <p:spPr>
          <a:xfrm>
            <a:off x="5914887" y="2314971"/>
            <a:ext cx="3321911" cy="2036157"/>
          </a:xfrm>
          <a:prstGeom prst="rect">
            <a:avLst/>
          </a:prstGeom>
        </p:spPr>
      </p:pic>
      <p:sp>
        <p:nvSpPr>
          <p:cNvPr id="10" name="Up Arrow 9"/>
          <p:cNvSpPr/>
          <p:nvPr/>
        </p:nvSpPr>
        <p:spPr>
          <a:xfrm>
            <a:off x="3334401" y="2161063"/>
            <a:ext cx="161410" cy="30781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709259" y="2016540"/>
            <a:ext cx="646490" cy="15390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5749594" y="3041815"/>
            <a:ext cx="388873" cy="27683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113" y="1289498"/>
            <a:ext cx="2156886" cy="383745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9042361" y="2926338"/>
            <a:ext cx="388873" cy="3196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1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chat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7" r="432"/>
          <a:stretch/>
        </p:blipFill>
        <p:spPr>
          <a:xfrm>
            <a:off x="959480" y="1713939"/>
            <a:ext cx="2394937" cy="4127864"/>
          </a:xfrm>
        </p:spPr>
      </p:pic>
      <p:sp>
        <p:nvSpPr>
          <p:cNvPr id="5" name="TextBox 4"/>
          <p:cNvSpPr txBox="1"/>
          <p:nvPr/>
        </p:nvSpPr>
        <p:spPr>
          <a:xfrm>
            <a:off x="5084931" y="2671096"/>
            <a:ext cx="158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Last viewer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32886" y="3511122"/>
            <a:ext cx="22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Your Text message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12613" y="1900877"/>
            <a:ext cx="258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r>
              <a:rPr lang="en-US" dirty="0" smtClean="0"/>
              <a:t>thers Text message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85881" y="4205581"/>
            <a:ext cx="22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Sender name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32886" y="4845963"/>
            <a:ext cx="22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 button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571806" y="2488429"/>
            <a:ext cx="3085300" cy="1164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1"/>
          </p:cNvCxnSpPr>
          <p:nvPr/>
        </p:nvCxnSpPr>
        <p:spPr>
          <a:xfrm flipH="1">
            <a:off x="3095820" y="3695788"/>
            <a:ext cx="1937066" cy="12713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190535" y="4287802"/>
            <a:ext cx="1856545" cy="1172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220300" y="5166927"/>
            <a:ext cx="1755424" cy="4012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528" y="1730399"/>
            <a:ext cx="2301608" cy="4094943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6565747" y="2881159"/>
            <a:ext cx="3822853" cy="9322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42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List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24" y="1853248"/>
            <a:ext cx="2159526" cy="384215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59" y="1853247"/>
            <a:ext cx="2115474" cy="3763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142" y="1853247"/>
            <a:ext cx="2114058" cy="376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1" y="1853248"/>
            <a:ext cx="2027241" cy="36068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6" b="21376"/>
          <a:stretch/>
        </p:blipFill>
        <p:spPr>
          <a:xfrm>
            <a:off x="7419893" y="1152983"/>
            <a:ext cx="2155593" cy="185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5889" r="-526" b="24299"/>
          <a:stretch/>
        </p:blipFill>
        <p:spPr>
          <a:xfrm>
            <a:off x="7577288" y="3656648"/>
            <a:ext cx="2247201" cy="1981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8488" y="2016284"/>
            <a:ext cx="285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Transparency mood 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09312" y="3287316"/>
            <a:ext cx="295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Transparency mood </a:t>
            </a:r>
            <a:r>
              <a:rPr lang="en-US" dirty="0" smtClean="0"/>
              <a:t>OFF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2832100" y="3124280"/>
            <a:ext cx="652398" cy="347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008692" y="2385616"/>
            <a:ext cx="649796" cy="3194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849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thread helper, Convert data from the millisecond, handle uploading, delete many documents in a while, reduce storage consumption, and many more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all, This project gives me precious experience in android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how the development should be carried out and the things that can go wrong in the development process is more important to develop an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assured that this application will make easier to share file and show the ability of study by giving MCQ exam and it ensures an end period of submitting the assignment.</a:t>
            </a:r>
          </a:p>
        </p:txBody>
      </p:sp>
    </p:spTree>
    <p:extLst>
      <p:ext uri="{BB962C8B-B14F-4D97-AF65-F5344CB8AC3E}">
        <p14:creationId xmlns:p14="http://schemas.microsoft.com/office/powerpoint/2010/main" val="139255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Smooth notification and when pressing on it, it brings you to the corresponding course or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instance of Application default page</a:t>
            </a:r>
            <a:r>
              <a:rPr lang="en-US" dirty="0" smtClean="0"/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question has a different option to choose positive and negative marks instance remains the same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options with pause resume to handle download more efficient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manner.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09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345" y="2085108"/>
            <a:ext cx="7620000" cy="43434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Objectives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Implementation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Future Work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447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9940" y="3091415"/>
            <a:ext cx="9404723" cy="140053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4124" y="1693939"/>
            <a:ext cx="8946541" cy="4195481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2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11862" y="1853248"/>
            <a:ext cx="8873220" cy="447501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main objective of the Virtual Class Room 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submit assignments and collect class equipment, sort exam, and store student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r>
              <a:rPr lang="en-US" dirty="0" smtClean="0"/>
              <a:t>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Its mainly developed for file sharing to submit Assignments in a fixed time and easy to communicate grow ability 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gives remind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alert notification. and have extra security with the messaging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system.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Its stored users details with their photo. That’s why its easy to recognize.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nd save both question and answer paper of every student for review operation.</a:t>
            </a: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Its prevent from unwanted user to sign up and prevent unwanted access course after sign in. </a:t>
            </a:r>
          </a:p>
        </p:txBody>
      </p:sp>
    </p:spTree>
    <p:extLst>
      <p:ext uri="{BB962C8B-B14F-4D97-AF65-F5344CB8AC3E}">
        <p14:creationId xmlns:p14="http://schemas.microsoft.com/office/powerpoint/2010/main" val="218731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Generally, in a traditional system, We can find attachment files of a particular class teacher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 or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keep them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google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And submit an assignment in a fixed time there is hardly any found without google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classroom.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study skill MCQ exam is play a vital rule.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Communicate with course teacher and class mate.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Publish automatically result after processing teacher answer sheet compare to student for grading and review to compare actual result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combination of assignments upload, download Slides and giving Exam and communicate to classmate I have prepared this mobile application.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50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assignments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notes in fixed time with corresponding students and easy to search manipulate them.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take class exam with MCQ for simple testing and publish automatically after finishing exam.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communicate with course teacher and classmate in online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0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sign up, User need to security key which is given by admin.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successfully log in go to all courses and insert into one by given course security code and add to your courses.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course need to course security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 but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 course don’t need to that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Green indicator allows submit and join in exam else these are disabled automatically in this application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60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51" y="1429184"/>
            <a:ext cx="1774449" cy="315704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87" r="523"/>
          <a:stretch/>
        </p:blipFill>
        <p:spPr>
          <a:xfrm>
            <a:off x="968244" y="4586225"/>
            <a:ext cx="1774956" cy="16162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744" y="1657150"/>
            <a:ext cx="2027456" cy="360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1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Class Room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05" y="2073420"/>
            <a:ext cx="2044613" cy="36377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548" y="2035633"/>
            <a:ext cx="2065852" cy="36754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730" y="2035633"/>
            <a:ext cx="2054307" cy="365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29" y="2460317"/>
            <a:ext cx="1635111" cy="290913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27" y="2421718"/>
            <a:ext cx="1656807" cy="2947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 t="37391" r="7317" b="32378"/>
          <a:stretch/>
        </p:blipFill>
        <p:spPr>
          <a:xfrm>
            <a:off x="3258911" y="3163619"/>
            <a:ext cx="1303020" cy="800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72" y="2460316"/>
            <a:ext cx="1690008" cy="300680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978984" y="3963719"/>
            <a:ext cx="124136" cy="16924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61429" y="5656217"/>
            <a:ext cx="120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786285" y="3581592"/>
            <a:ext cx="124136" cy="16924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897189" y="2220686"/>
            <a:ext cx="927832" cy="496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986204" y="5467121"/>
            <a:ext cx="193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Course security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455798" y="1937110"/>
            <a:ext cx="120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on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>
            <a:off x="2830626" y="3563669"/>
            <a:ext cx="338235" cy="2114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718568" y="3475843"/>
            <a:ext cx="338235" cy="2114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961408" y="5656217"/>
            <a:ext cx="252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Added to my course</a:t>
            </a: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10800000">
            <a:off x="7541927" y="3448687"/>
            <a:ext cx="338235" cy="2114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3" idx="2"/>
          </p:cNvCxnSpPr>
          <p:nvPr/>
        </p:nvCxnSpPr>
        <p:spPr>
          <a:xfrm>
            <a:off x="8057272" y="2306442"/>
            <a:ext cx="954084" cy="796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0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1435</TotalTime>
  <Words>627</Words>
  <Application>Microsoft Office PowerPoint</Application>
  <PresentationFormat>Widescreen</PresentationFormat>
  <Paragraphs>86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Century Gothic</vt:lpstr>
      <vt:lpstr>Times New Roman</vt:lpstr>
      <vt:lpstr>Wingdings</vt:lpstr>
      <vt:lpstr>Wingdings 3</vt:lpstr>
      <vt:lpstr>Ion</vt:lpstr>
      <vt:lpstr>PowerPoint Presentation</vt:lpstr>
      <vt:lpstr>Outlines</vt:lpstr>
      <vt:lpstr>INTRODUCTION</vt:lpstr>
      <vt:lpstr>MOTIVATION</vt:lpstr>
      <vt:lpstr>OBJECTIVES</vt:lpstr>
      <vt:lpstr>Implementation</vt:lpstr>
      <vt:lpstr>Registration</vt:lpstr>
      <vt:lpstr>Create Class Room</vt:lpstr>
      <vt:lpstr>Home page</vt:lpstr>
      <vt:lpstr>Slide content analysis</vt:lpstr>
      <vt:lpstr>Quiz content front analysis</vt:lpstr>
      <vt:lpstr>Quiz implement and add details</vt:lpstr>
      <vt:lpstr>PowerPoint Presentation</vt:lpstr>
      <vt:lpstr>Assignment content</vt:lpstr>
      <vt:lpstr>Group chat</vt:lpstr>
      <vt:lpstr>Student List</vt:lpstr>
      <vt:lpstr>Setting</vt:lpstr>
      <vt:lpstr>CONCLUSION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classRoom shakib</dc:title>
  <dc:subject>App presentation</dc:subject>
  <dc:creator>Dell</dc:creator>
  <cp:lastModifiedBy>Dell</cp:lastModifiedBy>
  <cp:revision>59</cp:revision>
  <dcterms:created xsi:type="dcterms:W3CDTF">2020-11-29T12:09:45Z</dcterms:created>
  <dcterms:modified xsi:type="dcterms:W3CDTF">2021-01-18T03:22:44Z</dcterms:modified>
</cp:coreProperties>
</file>